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3262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3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3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741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8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1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9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4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8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4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75EF978-25CD-419B-8785-E8EE962DB61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A89D429-3D67-4B30-B261-E2DE9A3E6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4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DCBA6-E7A3-4EB1-B52F-DB1745A184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Loving vs. Virginia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66BC4-C147-469C-B06C-C9BB60E2E6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Interracial marriage </a:t>
            </a:r>
          </a:p>
          <a:p>
            <a:r>
              <a:rPr lang="en-US" dirty="0"/>
              <a:t>By Damon Wood</a:t>
            </a:r>
          </a:p>
        </p:txBody>
      </p:sp>
    </p:spTree>
    <p:extLst>
      <p:ext uri="{BB962C8B-B14F-4D97-AF65-F5344CB8AC3E}">
        <p14:creationId xmlns:p14="http://schemas.microsoft.com/office/powerpoint/2010/main" val="182643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12B7D-6C8E-4BC0-86DF-25EAD6D26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 of the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59E9-F45C-4394-AB5F-27F15076B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 in 1958 they were sentenced to a year in prison for marrying each other.</a:t>
            </a:r>
          </a:p>
          <a:p>
            <a:r>
              <a:rPr lang="en-US" sz="3200" dirty="0"/>
              <a:t>June 12, 1967, the Court issued a unanimous decision in the </a:t>
            </a:r>
            <a:r>
              <a:rPr lang="en-US" sz="3200" dirty="0" err="1"/>
              <a:t>Lovings</a:t>
            </a:r>
            <a:r>
              <a:rPr lang="en-US" sz="3200" dirty="0"/>
              <a:t>' favor and overturned their convictions.</a:t>
            </a:r>
          </a:p>
        </p:txBody>
      </p:sp>
      <p:pic>
        <p:nvPicPr>
          <p:cNvPr id="3074" name="Picture 2" descr="The Right to Love | The National Endowment for the Humanities">
            <a:extLst>
              <a:ext uri="{FF2B5EF4-FFF2-40B4-BE49-F238E27FC236}">
                <a16:creationId xmlns:a16="http://schemas.microsoft.com/office/drawing/2014/main" id="{86CD2EDA-0AC5-4528-91BA-5963A5918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341927"/>
            <a:ext cx="4473019" cy="251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50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91F15-17B0-4059-83AB-CA095AB2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background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EC8C-4FA7-4BCE-8B96-264015855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case involved Mildred Loving, a woman of color, and her white husband Richard Loving, who in 1958 were sentenced to a year in prison for marrying each other. Their marriage violated Virginia's Racial Integrity Act of 1924, which criminalized marriage between people classified as "white" and people classified as "colored".</a:t>
            </a:r>
          </a:p>
          <a:p>
            <a:r>
              <a:rPr lang="en-US" dirty="0"/>
              <a:t>https://en.wikipedia.org/wiki/Loving_v._Virginia</a:t>
            </a:r>
          </a:p>
        </p:txBody>
      </p:sp>
      <p:pic>
        <p:nvPicPr>
          <p:cNvPr id="1026" name="Picture 2" descr="Mildred and Richard: The Love Story that Changed America - HISTORY">
            <a:extLst>
              <a:ext uri="{FF2B5EF4-FFF2-40B4-BE49-F238E27FC236}">
                <a16:creationId xmlns:a16="http://schemas.microsoft.com/office/drawing/2014/main" id="{0DBEA6C1-90C1-47AD-9629-5082B5093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634" y="2888529"/>
            <a:ext cx="3856349" cy="385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35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3ED49-0FD6-4FE0-9EF2-973872BDB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328053"/>
            <a:ext cx="9692640" cy="1325562"/>
          </a:xfrm>
        </p:spPr>
        <p:txBody>
          <a:bodyPr/>
          <a:lstStyle/>
          <a:p>
            <a:r>
              <a:rPr lang="en-US" dirty="0"/>
              <a:t>Main case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BCF9B-0D3A-4684-BE4D-CB3924732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Mildred and Richard loving got arrested for interracial marriage in Virginia. </a:t>
            </a:r>
          </a:p>
          <a:p>
            <a:r>
              <a:rPr lang="en-US" dirty="0"/>
              <a:t>They were sentenced to a year in prison for said crime </a:t>
            </a:r>
          </a:p>
          <a:p>
            <a:r>
              <a:rPr lang="en-US" dirty="0"/>
              <a:t>They tried to appeal the eviction at the supreme court of Virginia but they would not allow it</a:t>
            </a:r>
          </a:p>
          <a:p>
            <a:r>
              <a:rPr lang="en-US" dirty="0"/>
              <a:t>They gained enough attention to try and appeal their eviction at the US Supreme court and they allowed it.</a:t>
            </a:r>
          </a:p>
          <a:p>
            <a:r>
              <a:rPr lang="en-US" dirty="0"/>
              <a:t>The us supreme court overturned the Loving’s conviction. </a:t>
            </a:r>
          </a:p>
        </p:txBody>
      </p:sp>
      <p:pic>
        <p:nvPicPr>
          <p:cNvPr id="2050" name="Picture 2" descr="The Supreme Court Building - Supreme Court of the United States">
            <a:extLst>
              <a:ext uri="{FF2B5EF4-FFF2-40B4-BE49-F238E27FC236}">
                <a16:creationId xmlns:a16="http://schemas.microsoft.com/office/drawing/2014/main" id="{307F2252-32ED-4C9A-A96E-217B165F5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44" y="4517031"/>
            <a:ext cx="3934057" cy="219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27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40F05-C624-4434-96EE-42328EB3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 of the case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1BC23-698B-4065-BCD2-12DE0202C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Richard and Mildred loving’s conviction of interracial marriage in the state of Virginia was overturned by the US Supreme Court by unanimous decision. </a:t>
            </a:r>
          </a:p>
        </p:txBody>
      </p:sp>
      <p:pic>
        <p:nvPicPr>
          <p:cNvPr id="4098" name="Picture 2" descr="The Lovings: A Couple That Changed History | American Civil Liberties Union">
            <a:extLst>
              <a:ext uri="{FF2B5EF4-FFF2-40B4-BE49-F238E27FC236}">
                <a16:creationId xmlns:a16="http://schemas.microsoft.com/office/drawing/2014/main" id="{BF250932-153D-48B5-A608-BEDE39408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48401"/>
            <a:ext cx="4748507" cy="314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91387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FAD84BB7EEFC409FA8FA2060A40547" ma:contentTypeVersion="12" ma:contentTypeDescription="Create a new document." ma:contentTypeScope="" ma:versionID="7ce28edd52be1566d9e35d4326bafb5f">
  <xsd:schema xmlns:xsd="http://www.w3.org/2001/XMLSchema" xmlns:xs="http://www.w3.org/2001/XMLSchema" xmlns:p="http://schemas.microsoft.com/office/2006/metadata/properties" xmlns:ns3="2aa2ff51-88d3-4992-a8d7-8e3fc90dcf3d" xmlns:ns4="7e32d42f-99d0-45f0-91b1-103519bbfd7a" targetNamespace="http://schemas.microsoft.com/office/2006/metadata/properties" ma:root="true" ma:fieldsID="d44b510dff42d0313d283f9fe3a04a53" ns3:_="" ns4:_="">
    <xsd:import namespace="2aa2ff51-88d3-4992-a8d7-8e3fc90dcf3d"/>
    <xsd:import namespace="7e32d42f-99d0-45f0-91b1-103519bbfd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2ff51-88d3-4992-a8d7-8e3fc90dcf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32d42f-99d0-45f0-91b1-103519bbfd7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43DF8A-3278-40DE-B3BF-6390BBDA11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a2ff51-88d3-4992-a8d7-8e3fc90dcf3d"/>
    <ds:schemaRef ds:uri="7e32d42f-99d0-45f0-91b1-103519bbfd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652C35-F037-41F9-BF60-31CCE2CBDD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B4902F-D182-4724-BEB8-467BCE933D69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7e32d42f-99d0-45f0-91b1-103519bbfd7a"/>
    <ds:schemaRef ds:uri="2aa2ff51-88d3-4992-a8d7-8e3fc90dcf3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20</TotalTime>
  <Words>236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Schoolbook</vt:lpstr>
      <vt:lpstr>Wingdings 2</vt:lpstr>
      <vt:lpstr>View</vt:lpstr>
      <vt:lpstr>Loving vs. Virginia</vt:lpstr>
      <vt:lpstr>Dates of the case</vt:lpstr>
      <vt:lpstr> background info</vt:lpstr>
      <vt:lpstr>Main case facts</vt:lpstr>
      <vt:lpstr>Outcome of the case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Loving vs. Virginia</dc:title>
  <dc:creator>Wood, Damon</dc:creator>
  <cp:lastModifiedBy>Wood, Damon</cp:lastModifiedBy>
  <cp:revision>3</cp:revision>
  <dcterms:created xsi:type="dcterms:W3CDTF">2022-03-23T16:58:00Z</dcterms:created>
  <dcterms:modified xsi:type="dcterms:W3CDTF">2022-03-23T17:18:53Z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0x010100C1FAD84BB7EEFC409FA8FA2060A40547</vt:lpwstr>
  </property>
</Properties>
</file>